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6"/>
  </p:notesMasterIdLst>
  <p:sldIdLst>
    <p:sldId id="256" r:id="rId2"/>
    <p:sldId id="261" r:id="rId3"/>
    <p:sldId id="276" r:id="rId4"/>
    <p:sldId id="277" r:id="rId5"/>
  </p:sldIdLst>
  <p:sldSz cx="9144000" cy="5143500" type="screen16x9"/>
  <p:notesSz cx="6858000" cy="9144000"/>
  <p:embeddedFontLst>
    <p:embeddedFont>
      <p:font typeface="Segoe UI Variable Text Semibold" pitchFamily="2" charset="0"/>
      <p:bold r:id="rId7"/>
    </p:embeddedFont>
    <p:embeddedFont>
      <p:font typeface="Sora" charset="0"/>
      <p:regular r:id="rId8"/>
      <p:bold r:id="rId9"/>
    </p:embeddedFont>
    <p:embeddedFont>
      <p:font typeface="Assistant" charset="-79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433167-79DD-4266-A656-AC39859CE014}">
  <a:tblStyle styleId="{5C433167-79DD-4266-A656-AC39859CE0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BBE702-3C5F-4D25-85FE-DE6FA6DA056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5" d="100"/>
          <a:sy n="145" d="100"/>
        </p:scale>
        <p:origin x="-702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ed826784c5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1ed826784c5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1ed826784c5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1ed826784c5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099" y="1609650"/>
            <a:ext cx="7713900" cy="149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03613" y="3102750"/>
            <a:ext cx="4736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260969"/>
            <a:ext cx="9144100" cy="6434830"/>
            <a:chOff x="0" y="-260969"/>
            <a:chExt cx="9144100" cy="6434830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1257900" cy="53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59000" y="3458275"/>
              <a:ext cx="1685100" cy="168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715025" y="4448781"/>
              <a:ext cx="457692" cy="146187"/>
              <a:chOff x="715100" y="4416700"/>
              <a:chExt cx="559800" cy="17880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7" name="Google Shape;17;p2"/>
            <p:cNvGrpSpPr/>
            <p:nvPr/>
          </p:nvGrpSpPr>
          <p:grpSpPr>
            <a:xfrm>
              <a:off x="8074921" y="461910"/>
              <a:ext cx="707960" cy="146187"/>
              <a:chOff x="7797150" y="445600"/>
              <a:chExt cx="865900" cy="1788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2661627" y="4121822"/>
              <a:ext cx="2054558" cy="2052038"/>
              <a:chOff x="2661627" y="4121822"/>
              <a:chExt cx="2054558" cy="2052038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688500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688500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3688500" y="4891339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945856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431984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175478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918973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431984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94584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4202340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45968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175478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431984" y="5660855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918133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661627" y="5917361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459685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8" name="Google Shape;38;p2"/>
            <p:cNvGrpSpPr/>
            <p:nvPr/>
          </p:nvGrpSpPr>
          <p:grpSpPr>
            <a:xfrm>
              <a:off x="5057274" y="-260969"/>
              <a:ext cx="1282527" cy="1043744"/>
              <a:chOff x="5577063" y="-266175"/>
              <a:chExt cx="1527000" cy="1242700"/>
            </a:xfrm>
          </p:grpSpPr>
          <p:sp>
            <p:nvSpPr>
              <p:cNvPr id="39" name="Google Shape;39;p2"/>
              <p:cNvSpPr/>
              <p:nvPr/>
            </p:nvSpPr>
            <p:spPr>
              <a:xfrm>
                <a:off x="58824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1878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4932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7986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4932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493263" y="3446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187863" y="6500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577063" y="6711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25"/>
          <p:cNvGrpSpPr/>
          <p:nvPr/>
        </p:nvGrpSpPr>
        <p:grpSpPr>
          <a:xfrm>
            <a:off x="0" y="6"/>
            <a:ext cx="9144100" cy="5147655"/>
            <a:chOff x="0" y="6"/>
            <a:chExt cx="9144100" cy="5147655"/>
          </a:xfrm>
        </p:grpSpPr>
        <p:sp>
          <p:nvSpPr>
            <p:cNvPr id="455" name="Google Shape;455;p25"/>
            <p:cNvSpPr/>
            <p:nvPr/>
          </p:nvSpPr>
          <p:spPr>
            <a:xfrm rot="10800000" flipH="1">
              <a:off x="0" y="16"/>
              <a:ext cx="1257900" cy="53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 rot="10800000" flipH="1">
              <a:off x="7459000" y="3462541"/>
              <a:ext cx="1685100" cy="168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457" name="Google Shape;457;p25"/>
            <p:cNvGrpSpPr/>
            <p:nvPr/>
          </p:nvGrpSpPr>
          <p:grpSpPr>
            <a:xfrm rot="10800000" flipH="1">
              <a:off x="4343154" y="4539548"/>
              <a:ext cx="457692" cy="146187"/>
              <a:chOff x="715100" y="4416700"/>
              <a:chExt cx="559800" cy="178800"/>
            </a:xfrm>
          </p:grpSpPr>
          <p:sp>
            <p:nvSpPr>
              <p:cNvPr id="458" name="Google Shape;458;p25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9" name="Google Shape;459;p25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60" name="Google Shape;460;p25"/>
            <p:cNvGrpSpPr/>
            <p:nvPr/>
          </p:nvGrpSpPr>
          <p:grpSpPr>
            <a:xfrm rot="10800000" flipH="1">
              <a:off x="4218020" y="466045"/>
              <a:ext cx="707960" cy="146187"/>
              <a:chOff x="7797150" y="445600"/>
              <a:chExt cx="865900" cy="178800"/>
            </a:xfrm>
          </p:grpSpPr>
          <p:sp>
            <p:nvSpPr>
              <p:cNvPr id="461" name="Google Shape;461;p25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2" name="Google Shape;462;p25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3" name="Google Shape;463;p25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64" name="Google Shape;464;p25"/>
            <p:cNvGrpSpPr/>
            <p:nvPr/>
          </p:nvGrpSpPr>
          <p:grpSpPr>
            <a:xfrm>
              <a:off x="538752" y="3095622"/>
              <a:ext cx="2054558" cy="2052038"/>
              <a:chOff x="2661627" y="4121822"/>
              <a:chExt cx="2054558" cy="2052038"/>
            </a:xfrm>
          </p:grpSpPr>
          <p:sp>
            <p:nvSpPr>
              <p:cNvPr id="465" name="Google Shape;465;p25"/>
              <p:cNvSpPr/>
              <p:nvPr/>
            </p:nvSpPr>
            <p:spPr>
              <a:xfrm>
                <a:off x="3688500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6" name="Google Shape;466;p25"/>
              <p:cNvSpPr/>
              <p:nvPr/>
            </p:nvSpPr>
            <p:spPr>
              <a:xfrm>
                <a:off x="3688500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7" name="Google Shape;467;p25"/>
              <p:cNvSpPr/>
              <p:nvPr/>
            </p:nvSpPr>
            <p:spPr>
              <a:xfrm>
                <a:off x="3688500" y="4891339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8" name="Google Shape;468;p25"/>
              <p:cNvSpPr/>
              <p:nvPr/>
            </p:nvSpPr>
            <p:spPr>
              <a:xfrm>
                <a:off x="3945856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9" name="Google Shape;469;p25"/>
              <p:cNvSpPr/>
              <p:nvPr/>
            </p:nvSpPr>
            <p:spPr>
              <a:xfrm>
                <a:off x="3431984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0" name="Google Shape;470;p25"/>
              <p:cNvSpPr/>
              <p:nvPr/>
            </p:nvSpPr>
            <p:spPr>
              <a:xfrm>
                <a:off x="3175478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1" name="Google Shape;471;p25"/>
              <p:cNvSpPr/>
              <p:nvPr/>
            </p:nvSpPr>
            <p:spPr>
              <a:xfrm>
                <a:off x="2918973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2" name="Google Shape;472;p25"/>
              <p:cNvSpPr/>
              <p:nvPr/>
            </p:nvSpPr>
            <p:spPr>
              <a:xfrm>
                <a:off x="3431984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3" name="Google Shape;473;p25"/>
              <p:cNvSpPr/>
              <p:nvPr/>
            </p:nvSpPr>
            <p:spPr>
              <a:xfrm>
                <a:off x="394584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4" name="Google Shape;474;p25"/>
              <p:cNvSpPr/>
              <p:nvPr/>
            </p:nvSpPr>
            <p:spPr>
              <a:xfrm>
                <a:off x="4202340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5" name="Google Shape;475;p25"/>
              <p:cNvSpPr/>
              <p:nvPr/>
            </p:nvSpPr>
            <p:spPr>
              <a:xfrm>
                <a:off x="445968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6" name="Google Shape;476;p25"/>
              <p:cNvSpPr/>
              <p:nvPr/>
            </p:nvSpPr>
            <p:spPr>
              <a:xfrm>
                <a:off x="3175478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7" name="Google Shape;477;p25"/>
              <p:cNvSpPr/>
              <p:nvPr/>
            </p:nvSpPr>
            <p:spPr>
              <a:xfrm>
                <a:off x="3431984" y="5660855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8" name="Google Shape;478;p25"/>
              <p:cNvSpPr/>
              <p:nvPr/>
            </p:nvSpPr>
            <p:spPr>
              <a:xfrm>
                <a:off x="2918133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79" name="Google Shape;479;p25"/>
              <p:cNvSpPr/>
              <p:nvPr/>
            </p:nvSpPr>
            <p:spPr>
              <a:xfrm>
                <a:off x="2661627" y="5917361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0" name="Google Shape;480;p25"/>
              <p:cNvSpPr/>
              <p:nvPr/>
            </p:nvSpPr>
            <p:spPr>
              <a:xfrm>
                <a:off x="4459685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81" name="Google Shape;481;p25"/>
            <p:cNvGrpSpPr/>
            <p:nvPr/>
          </p:nvGrpSpPr>
          <p:grpSpPr>
            <a:xfrm>
              <a:off x="7343274" y="6"/>
              <a:ext cx="1282527" cy="1043744"/>
              <a:chOff x="5577063" y="-266175"/>
              <a:chExt cx="1527000" cy="1242700"/>
            </a:xfrm>
          </p:grpSpPr>
          <p:sp>
            <p:nvSpPr>
              <p:cNvPr id="482" name="Google Shape;482;p25"/>
              <p:cNvSpPr/>
              <p:nvPr/>
            </p:nvSpPr>
            <p:spPr>
              <a:xfrm>
                <a:off x="58824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3" name="Google Shape;483;p25"/>
              <p:cNvSpPr/>
              <p:nvPr/>
            </p:nvSpPr>
            <p:spPr>
              <a:xfrm>
                <a:off x="61878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4" name="Google Shape;484;p25"/>
              <p:cNvSpPr/>
              <p:nvPr/>
            </p:nvSpPr>
            <p:spPr>
              <a:xfrm>
                <a:off x="64932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5" name="Google Shape;485;p25"/>
              <p:cNvSpPr/>
              <p:nvPr/>
            </p:nvSpPr>
            <p:spPr>
              <a:xfrm>
                <a:off x="67986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6" name="Google Shape;486;p25"/>
              <p:cNvSpPr/>
              <p:nvPr/>
            </p:nvSpPr>
            <p:spPr>
              <a:xfrm>
                <a:off x="64932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7" name="Google Shape;487;p25"/>
              <p:cNvSpPr/>
              <p:nvPr/>
            </p:nvSpPr>
            <p:spPr>
              <a:xfrm>
                <a:off x="6493263" y="3446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8" name="Google Shape;488;p25"/>
              <p:cNvSpPr/>
              <p:nvPr/>
            </p:nvSpPr>
            <p:spPr>
              <a:xfrm>
                <a:off x="6187863" y="6500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89" name="Google Shape;489;p25"/>
              <p:cNvSpPr/>
              <p:nvPr/>
            </p:nvSpPr>
            <p:spPr>
              <a:xfrm>
                <a:off x="5577063" y="6711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>
            <a:spLocks noGrp="1"/>
          </p:cNvSpPr>
          <p:nvPr>
            <p:ph type="subTitle" idx="1"/>
          </p:nvPr>
        </p:nvSpPr>
        <p:spPr>
          <a:xfrm>
            <a:off x="1290763" y="2273963"/>
            <a:ext cx="29076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2"/>
          </p:nvPr>
        </p:nvSpPr>
        <p:spPr>
          <a:xfrm>
            <a:off x="4945638" y="2273963"/>
            <a:ext cx="29076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subTitle" idx="3"/>
          </p:nvPr>
        </p:nvSpPr>
        <p:spPr>
          <a:xfrm>
            <a:off x="1290763" y="2659463"/>
            <a:ext cx="2907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4"/>
          </p:nvPr>
        </p:nvSpPr>
        <p:spPr>
          <a:xfrm>
            <a:off x="4945638" y="2659463"/>
            <a:ext cx="2907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0" name="Google Shape;100;p5"/>
          <p:cNvGrpSpPr/>
          <p:nvPr/>
        </p:nvGrpSpPr>
        <p:grpSpPr>
          <a:xfrm>
            <a:off x="7" y="461910"/>
            <a:ext cx="8855868" cy="4294790"/>
            <a:chOff x="7" y="461910"/>
            <a:chExt cx="8855868" cy="4294790"/>
          </a:xfrm>
        </p:grpSpPr>
        <p:sp>
          <p:nvSpPr>
            <p:cNvPr id="101" name="Google Shape;101;p5"/>
            <p:cNvSpPr/>
            <p:nvPr/>
          </p:nvSpPr>
          <p:spPr>
            <a:xfrm flipH="1">
              <a:off x="7" y="4460300"/>
              <a:ext cx="720000" cy="296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102" name="Google Shape;102;p5"/>
            <p:cNvGrpSpPr/>
            <p:nvPr/>
          </p:nvGrpSpPr>
          <p:grpSpPr>
            <a:xfrm flipH="1">
              <a:off x="8428888" y="461910"/>
              <a:ext cx="426986" cy="146100"/>
              <a:chOff x="280882" y="461910"/>
              <a:chExt cx="426986" cy="146100"/>
            </a:xfrm>
          </p:grpSpPr>
          <p:sp>
            <p:nvSpPr>
              <p:cNvPr id="103" name="Google Shape;103;p5"/>
              <p:cNvSpPr/>
              <p:nvPr/>
            </p:nvSpPr>
            <p:spPr>
              <a:xfrm>
                <a:off x="280882" y="461910"/>
                <a:ext cx="146100" cy="1461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561768" y="461910"/>
                <a:ext cx="146100" cy="1461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05" name="Google Shape;105;p5"/>
            <p:cNvGrpSpPr/>
            <p:nvPr/>
          </p:nvGrpSpPr>
          <p:grpSpPr>
            <a:xfrm>
              <a:off x="7966304" y="4608506"/>
              <a:ext cx="457692" cy="146187"/>
              <a:chOff x="715100" y="4416700"/>
              <a:chExt cx="559800" cy="178800"/>
            </a:xfrm>
          </p:grpSpPr>
          <p:sp>
            <p:nvSpPr>
              <p:cNvPr id="106" name="Google Shape;106;p5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27" name="Google Shape;127;p8"/>
          <p:cNvGrpSpPr/>
          <p:nvPr/>
        </p:nvGrpSpPr>
        <p:grpSpPr>
          <a:xfrm>
            <a:off x="0" y="-260969"/>
            <a:ext cx="9144100" cy="6434830"/>
            <a:chOff x="0" y="-260969"/>
            <a:chExt cx="9144100" cy="6434830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1257900" cy="53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459000" y="3458275"/>
              <a:ext cx="1685100" cy="168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130" name="Google Shape;130;p8"/>
            <p:cNvGrpSpPr/>
            <p:nvPr/>
          </p:nvGrpSpPr>
          <p:grpSpPr>
            <a:xfrm>
              <a:off x="715025" y="4448781"/>
              <a:ext cx="457692" cy="146187"/>
              <a:chOff x="715100" y="4416700"/>
              <a:chExt cx="559800" cy="178800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33" name="Google Shape;133;p8"/>
            <p:cNvGrpSpPr/>
            <p:nvPr/>
          </p:nvGrpSpPr>
          <p:grpSpPr>
            <a:xfrm>
              <a:off x="8074921" y="461910"/>
              <a:ext cx="707960" cy="146187"/>
              <a:chOff x="7797150" y="445600"/>
              <a:chExt cx="865900" cy="1788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35" name="Google Shape;135;p8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37" name="Google Shape;137;p8"/>
            <p:cNvGrpSpPr/>
            <p:nvPr/>
          </p:nvGrpSpPr>
          <p:grpSpPr>
            <a:xfrm>
              <a:off x="2661627" y="4121822"/>
              <a:ext cx="2054558" cy="2052038"/>
              <a:chOff x="2661627" y="4121822"/>
              <a:chExt cx="2054558" cy="2052038"/>
            </a:xfrm>
          </p:grpSpPr>
          <p:sp>
            <p:nvSpPr>
              <p:cNvPr id="138" name="Google Shape;138;p8"/>
              <p:cNvSpPr/>
              <p:nvPr/>
            </p:nvSpPr>
            <p:spPr>
              <a:xfrm>
                <a:off x="3688500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39" name="Google Shape;139;p8"/>
              <p:cNvSpPr/>
              <p:nvPr/>
            </p:nvSpPr>
            <p:spPr>
              <a:xfrm>
                <a:off x="3688500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3688500" y="4891339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1" name="Google Shape;141;p8"/>
              <p:cNvSpPr/>
              <p:nvPr/>
            </p:nvSpPr>
            <p:spPr>
              <a:xfrm>
                <a:off x="3945856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2" name="Google Shape;142;p8"/>
              <p:cNvSpPr/>
              <p:nvPr/>
            </p:nvSpPr>
            <p:spPr>
              <a:xfrm>
                <a:off x="3431984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3" name="Google Shape;143;p8"/>
              <p:cNvSpPr/>
              <p:nvPr/>
            </p:nvSpPr>
            <p:spPr>
              <a:xfrm>
                <a:off x="3175478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4" name="Google Shape;144;p8"/>
              <p:cNvSpPr/>
              <p:nvPr/>
            </p:nvSpPr>
            <p:spPr>
              <a:xfrm>
                <a:off x="2918973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>
                <a:off x="3431984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6" name="Google Shape;146;p8"/>
              <p:cNvSpPr/>
              <p:nvPr/>
            </p:nvSpPr>
            <p:spPr>
              <a:xfrm>
                <a:off x="394584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4202340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445968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49" name="Google Shape;149;p8"/>
              <p:cNvSpPr/>
              <p:nvPr/>
            </p:nvSpPr>
            <p:spPr>
              <a:xfrm>
                <a:off x="3175478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0" name="Google Shape;150;p8"/>
              <p:cNvSpPr/>
              <p:nvPr/>
            </p:nvSpPr>
            <p:spPr>
              <a:xfrm>
                <a:off x="3431984" y="5660855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1" name="Google Shape;151;p8"/>
              <p:cNvSpPr/>
              <p:nvPr/>
            </p:nvSpPr>
            <p:spPr>
              <a:xfrm>
                <a:off x="2918133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2" name="Google Shape;152;p8"/>
              <p:cNvSpPr/>
              <p:nvPr/>
            </p:nvSpPr>
            <p:spPr>
              <a:xfrm>
                <a:off x="2661627" y="5917361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3" name="Google Shape;153;p8"/>
              <p:cNvSpPr/>
              <p:nvPr/>
            </p:nvSpPr>
            <p:spPr>
              <a:xfrm>
                <a:off x="4459685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54" name="Google Shape;154;p8"/>
            <p:cNvGrpSpPr/>
            <p:nvPr/>
          </p:nvGrpSpPr>
          <p:grpSpPr>
            <a:xfrm>
              <a:off x="5057274" y="-260969"/>
              <a:ext cx="1282527" cy="1043744"/>
              <a:chOff x="5577063" y="-266175"/>
              <a:chExt cx="1527000" cy="1242700"/>
            </a:xfrm>
          </p:grpSpPr>
          <p:sp>
            <p:nvSpPr>
              <p:cNvPr id="155" name="Google Shape;155;p8"/>
              <p:cNvSpPr/>
              <p:nvPr/>
            </p:nvSpPr>
            <p:spPr>
              <a:xfrm>
                <a:off x="58824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6" name="Google Shape;156;p8"/>
              <p:cNvSpPr/>
              <p:nvPr/>
            </p:nvSpPr>
            <p:spPr>
              <a:xfrm>
                <a:off x="61878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7" name="Google Shape;157;p8"/>
              <p:cNvSpPr/>
              <p:nvPr/>
            </p:nvSpPr>
            <p:spPr>
              <a:xfrm>
                <a:off x="64932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8" name="Google Shape;158;p8"/>
              <p:cNvSpPr/>
              <p:nvPr/>
            </p:nvSpPr>
            <p:spPr>
              <a:xfrm>
                <a:off x="67986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59" name="Google Shape;159;p8"/>
              <p:cNvSpPr/>
              <p:nvPr/>
            </p:nvSpPr>
            <p:spPr>
              <a:xfrm>
                <a:off x="64932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>
                <a:off x="6493263" y="3446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>
                <a:off x="6187863" y="6500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5577063" y="6711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2241425" y="16063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subTitle" idx="1"/>
          </p:nvPr>
        </p:nvSpPr>
        <p:spPr>
          <a:xfrm>
            <a:off x="2241475" y="2481800"/>
            <a:ext cx="46611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66" name="Google Shape;166;p9"/>
          <p:cNvGrpSpPr/>
          <p:nvPr/>
        </p:nvGrpSpPr>
        <p:grpSpPr>
          <a:xfrm>
            <a:off x="0" y="-773544"/>
            <a:ext cx="9144100" cy="5921180"/>
            <a:chOff x="0" y="-773544"/>
            <a:chExt cx="9144100" cy="5921180"/>
          </a:xfrm>
        </p:grpSpPr>
        <p:sp>
          <p:nvSpPr>
            <p:cNvPr id="167" name="Google Shape;167;p9"/>
            <p:cNvSpPr/>
            <p:nvPr/>
          </p:nvSpPr>
          <p:spPr>
            <a:xfrm>
              <a:off x="0" y="4612725"/>
              <a:ext cx="1257900" cy="53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7459000" y="0"/>
              <a:ext cx="1685100" cy="168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169" name="Google Shape;169;p9"/>
            <p:cNvGrpSpPr/>
            <p:nvPr/>
          </p:nvGrpSpPr>
          <p:grpSpPr>
            <a:xfrm>
              <a:off x="4343154" y="461906"/>
              <a:ext cx="457692" cy="146187"/>
              <a:chOff x="715100" y="4416700"/>
              <a:chExt cx="559800" cy="178800"/>
            </a:xfrm>
          </p:grpSpPr>
          <p:sp>
            <p:nvSpPr>
              <p:cNvPr id="170" name="Google Shape;170;p9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72" name="Google Shape;172;p9"/>
            <p:cNvGrpSpPr/>
            <p:nvPr/>
          </p:nvGrpSpPr>
          <p:grpSpPr>
            <a:xfrm>
              <a:off x="4218020" y="4535410"/>
              <a:ext cx="707960" cy="146187"/>
              <a:chOff x="7797150" y="445600"/>
              <a:chExt cx="865900" cy="178800"/>
            </a:xfrm>
          </p:grpSpPr>
          <p:sp>
            <p:nvSpPr>
              <p:cNvPr id="173" name="Google Shape;173;p9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5" name="Google Shape;175;p9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76" name="Google Shape;176;p9"/>
            <p:cNvGrpSpPr/>
            <p:nvPr/>
          </p:nvGrpSpPr>
          <p:grpSpPr>
            <a:xfrm rot="10800000" flipH="1">
              <a:off x="529227" y="-773544"/>
              <a:ext cx="2054558" cy="2052038"/>
              <a:chOff x="2661627" y="4121822"/>
              <a:chExt cx="2054558" cy="2052038"/>
            </a:xfrm>
          </p:grpSpPr>
          <p:sp>
            <p:nvSpPr>
              <p:cNvPr id="177" name="Google Shape;177;p9"/>
              <p:cNvSpPr/>
              <p:nvPr/>
            </p:nvSpPr>
            <p:spPr>
              <a:xfrm>
                <a:off x="3688500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3688500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9" name="Google Shape;179;p9"/>
              <p:cNvSpPr/>
              <p:nvPr/>
            </p:nvSpPr>
            <p:spPr>
              <a:xfrm>
                <a:off x="3688500" y="4891339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0" name="Google Shape;180;p9"/>
              <p:cNvSpPr/>
              <p:nvPr/>
            </p:nvSpPr>
            <p:spPr>
              <a:xfrm>
                <a:off x="3945856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3431984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3175478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>
                <a:off x="2918973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4" name="Google Shape;184;p9"/>
              <p:cNvSpPr/>
              <p:nvPr/>
            </p:nvSpPr>
            <p:spPr>
              <a:xfrm>
                <a:off x="3431984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5" name="Google Shape;185;p9"/>
              <p:cNvSpPr/>
              <p:nvPr/>
            </p:nvSpPr>
            <p:spPr>
              <a:xfrm>
                <a:off x="394584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4202340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>
                <a:off x="445968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>
                <a:off x="3175478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3431984" y="5660855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2918133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>
                <a:off x="2661627" y="5917361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>
                <a:off x="4459685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93" name="Google Shape;193;p9"/>
            <p:cNvGrpSpPr/>
            <p:nvPr/>
          </p:nvGrpSpPr>
          <p:grpSpPr>
            <a:xfrm rot="10800000" flipH="1">
              <a:off x="7571874" y="4103892"/>
              <a:ext cx="1282527" cy="1043744"/>
              <a:chOff x="5577063" y="-266175"/>
              <a:chExt cx="1527000" cy="1242700"/>
            </a:xfrm>
          </p:grpSpPr>
          <p:sp>
            <p:nvSpPr>
              <p:cNvPr id="194" name="Google Shape;194;p9"/>
              <p:cNvSpPr/>
              <p:nvPr/>
            </p:nvSpPr>
            <p:spPr>
              <a:xfrm>
                <a:off x="58824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61878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64932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67986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64932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6493263" y="3446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6187863" y="6500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01" name="Google Shape;201;p9"/>
              <p:cNvSpPr/>
              <p:nvPr/>
            </p:nvSpPr>
            <p:spPr>
              <a:xfrm>
                <a:off x="5577063" y="6711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"/>
          <p:cNvSpPr txBox="1">
            <a:spLocks noGrp="1"/>
          </p:cNvSpPr>
          <p:nvPr>
            <p:ph type="title"/>
          </p:nvPr>
        </p:nvSpPr>
        <p:spPr>
          <a:xfrm>
            <a:off x="1779300" y="4038275"/>
            <a:ext cx="5585400" cy="42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7"/>
          <p:cNvSpPr txBox="1">
            <a:spLocks noGrp="1"/>
          </p:cNvSpPr>
          <p:nvPr>
            <p:ph type="title"/>
          </p:nvPr>
        </p:nvSpPr>
        <p:spPr>
          <a:xfrm>
            <a:off x="721389" y="448056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body" idx="1"/>
          </p:nvPr>
        </p:nvSpPr>
        <p:spPr>
          <a:xfrm>
            <a:off x="714113" y="1248250"/>
            <a:ext cx="77088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body" idx="1"/>
          </p:nvPr>
        </p:nvSpPr>
        <p:spPr>
          <a:xfrm>
            <a:off x="715100" y="1558275"/>
            <a:ext cx="3558900" cy="14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endParaRPr/>
          </a:p>
        </p:txBody>
      </p:sp>
      <p:sp>
        <p:nvSpPr>
          <p:cNvPr id="296" name="Google Shape;296;p18"/>
          <p:cNvSpPr txBox="1">
            <a:spLocks noGrp="1"/>
          </p:cNvSpPr>
          <p:nvPr>
            <p:ph type="body" idx="2"/>
          </p:nvPr>
        </p:nvSpPr>
        <p:spPr>
          <a:xfrm>
            <a:off x="4871800" y="1554471"/>
            <a:ext cx="3557100" cy="14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152933"/>
              </a:buClr>
              <a:buSzPts val="1200"/>
              <a:buFont typeface="Nunito"/>
              <a:buChar char="■"/>
              <a:defRPr/>
            </a:lvl9pPr>
          </a:lstStyle>
          <a:p>
            <a:endParaRPr/>
          </a:p>
        </p:txBody>
      </p:sp>
      <p:grpSp>
        <p:nvGrpSpPr>
          <p:cNvPr id="297" name="Google Shape;297;p18"/>
          <p:cNvGrpSpPr/>
          <p:nvPr/>
        </p:nvGrpSpPr>
        <p:grpSpPr>
          <a:xfrm>
            <a:off x="1" y="535006"/>
            <a:ext cx="8886592" cy="4219691"/>
            <a:chOff x="1" y="535006"/>
            <a:chExt cx="8886592" cy="4219691"/>
          </a:xfrm>
        </p:grpSpPr>
        <p:sp>
          <p:nvSpPr>
            <p:cNvPr id="298" name="Google Shape;298;p18"/>
            <p:cNvSpPr/>
            <p:nvPr/>
          </p:nvSpPr>
          <p:spPr>
            <a:xfrm>
              <a:off x="1" y="3883990"/>
              <a:ext cx="715200" cy="724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299" name="Google Shape;299;p18"/>
            <p:cNvGrpSpPr/>
            <p:nvPr/>
          </p:nvGrpSpPr>
          <p:grpSpPr>
            <a:xfrm>
              <a:off x="7720945" y="4608510"/>
              <a:ext cx="707960" cy="146187"/>
              <a:chOff x="7797150" y="445600"/>
              <a:chExt cx="865900" cy="178800"/>
            </a:xfrm>
          </p:grpSpPr>
          <p:sp>
            <p:nvSpPr>
              <p:cNvPr id="300" name="Google Shape;300;p18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1" name="Google Shape;301;p18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2" name="Google Shape;302;p18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03" name="Google Shape;303;p18"/>
            <p:cNvGrpSpPr/>
            <p:nvPr/>
          </p:nvGrpSpPr>
          <p:grpSpPr>
            <a:xfrm>
              <a:off x="8428900" y="535006"/>
              <a:ext cx="457692" cy="146187"/>
              <a:chOff x="715100" y="4416700"/>
              <a:chExt cx="559800" cy="178800"/>
            </a:xfrm>
          </p:grpSpPr>
          <p:sp>
            <p:nvSpPr>
              <p:cNvPr id="304" name="Google Shape;304;p18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5" name="Google Shape;305;p18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24"/>
          <p:cNvGrpSpPr/>
          <p:nvPr/>
        </p:nvGrpSpPr>
        <p:grpSpPr>
          <a:xfrm>
            <a:off x="-50" y="-12559"/>
            <a:ext cx="9144050" cy="5156057"/>
            <a:chOff x="-50" y="-12559"/>
            <a:chExt cx="9144050" cy="5156057"/>
          </a:xfrm>
        </p:grpSpPr>
        <p:sp>
          <p:nvSpPr>
            <p:cNvPr id="418" name="Google Shape;418;p24"/>
            <p:cNvSpPr/>
            <p:nvPr/>
          </p:nvSpPr>
          <p:spPr>
            <a:xfrm rot="10800000" flipH="1">
              <a:off x="-50" y="4602454"/>
              <a:ext cx="1257900" cy="53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19" name="Google Shape;419;p24"/>
            <p:cNvSpPr/>
            <p:nvPr/>
          </p:nvSpPr>
          <p:spPr>
            <a:xfrm rot="10800000" flipH="1">
              <a:off x="7458900" y="-12559"/>
              <a:ext cx="1685100" cy="168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grpSp>
          <p:nvGrpSpPr>
            <p:cNvPr id="420" name="Google Shape;420;p24"/>
            <p:cNvGrpSpPr/>
            <p:nvPr/>
          </p:nvGrpSpPr>
          <p:grpSpPr>
            <a:xfrm rot="10800000" flipH="1">
              <a:off x="714975" y="535848"/>
              <a:ext cx="457692" cy="146187"/>
              <a:chOff x="715100" y="4416700"/>
              <a:chExt cx="559800" cy="178800"/>
            </a:xfrm>
          </p:grpSpPr>
          <p:sp>
            <p:nvSpPr>
              <p:cNvPr id="421" name="Google Shape;421;p24"/>
              <p:cNvSpPr/>
              <p:nvPr/>
            </p:nvSpPr>
            <p:spPr>
              <a:xfrm>
                <a:off x="715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2" name="Google Shape;422;p24"/>
              <p:cNvSpPr/>
              <p:nvPr/>
            </p:nvSpPr>
            <p:spPr>
              <a:xfrm>
                <a:off x="1096100" y="4416700"/>
                <a:ext cx="178800" cy="1788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23" name="Google Shape;423;p24"/>
            <p:cNvGrpSpPr/>
            <p:nvPr/>
          </p:nvGrpSpPr>
          <p:grpSpPr>
            <a:xfrm rot="10800000" flipH="1">
              <a:off x="8074871" y="4522720"/>
              <a:ext cx="707960" cy="146187"/>
              <a:chOff x="7797150" y="445600"/>
              <a:chExt cx="865900" cy="178800"/>
            </a:xfrm>
          </p:grpSpPr>
          <p:sp>
            <p:nvSpPr>
              <p:cNvPr id="424" name="Google Shape;424;p24"/>
              <p:cNvSpPr/>
              <p:nvPr/>
            </p:nvSpPr>
            <p:spPr>
              <a:xfrm>
                <a:off x="77971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5" name="Google Shape;425;p24"/>
              <p:cNvSpPr/>
              <p:nvPr/>
            </p:nvSpPr>
            <p:spPr>
              <a:xfrm>
                <a:off x="814070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6" name="Google Shape;426;p24"/>
              <p:cNvSpPr/>
              <p:nvPr/>
            </p:nvSpPr>
            <p:spPr>
              <a:xfrm>
                <a:off x="8484250" y="445600"/>
                <a:ext cx="178800" cy="1788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27" name="Google Shape;427;p24"/>
            <p:cNvGrpSpPr/>
            <p:nvPr/>
          </p:nvGrpSpPr>
          <p:grpSpPr>
            <a:xfrm rot="10800000" flipH="1">
              <a:off x="2661577" y="-12544"/>
              <a:ext cx="2054558" cy="2052038"/>
              <a:chOff x="2661627" y="4121822"/>
              <a:chExt cx="2054558" cy="2052038"/>
            </a:xfrm>
          </p:grpSpPr>
          <p:sp>
            <p:nvSpPr>
              <p:cNvPr id="428" name="Google Shape;428;p24"/>
              <p:cNvSpPr/>
              <p:nvPr/>
            </p:nvSpPr>
            <p:spPr>
              <a:xfrm>
                <a:off x="3688500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9" name="Google Shape;429;p24"/>
              <p:cNvSpPr/>
              <p:nvPr/>
            </p:nvSpPr>
            <p:spPr>
              <a:xfrm>
                <a:off x="3688500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0" name="Google Shape;430;p24"/>
              <p:cNvSpPr/>
              <p:nvPr/>
            </p:nvSpPr>
            <p:spPr>
              <a:xfrm>
                <a:off x="3688500" y="4891339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1" name="Google Shape;431;p24"/>
              <p:cNvSpPr/>
              <p:nvPr/>
            </p:nvSpPr>
            <p:spPr>
              <a:xfrm>
                <a:off x="3945856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2" name="Google Shape;432;p24"/>
              <p:cNvSpPr/>
              <p:nvPr/>
            </p:nvSpPr>
            <p:spPr>
              <a:xfrm>
                <a:off x="3431984" y="4634833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3" name="Google Shape;433;p24"/>
              <p:cNvSpPr/>
              <p:nvPr/>
            </p:nvSpPr>
            <p:spPr>
              <a:xfrm>
                <a:off x="3175478" y="4378328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4" name="Google Shape;434;p24"/>
              <p:cNvSpPr/>
              <p:nvPr/>
            </p:nvSpPr>
            <p:spPr>
              <a:xfrm>
                <a:off x="2918973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5" name="Google Shape;435;p24"/>
              <p:cNvSpPr/>
              <p:nvPr/>
            </p:nvSpPr>
            <p:spPr>
              <a:xfrm>
                <a:off x="3431984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6" name="Google Shape;436;p24"/>
              <p:cNvSpPr/>
              <p:nvPr/>
            </p:nvSpPr>
            <p:spPr>
              <a:xfrm>
                <a:off x="394584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7" name="Google Shape;437;p24"/>
              <p:cNvSpPr/>
              <p:nvPr/>
            </p:nvSpPr>
            <p:spPr>
              <a:xfrm>
                <a:off x="4202340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8" name="Google Shape;438;p24"/>
              <p:cNvSpPr/>
              <p:nvPr/>
            </p:nvSpPr>
            <p:spPr>
              <a:xfrm>
                <a:off x="4459685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39" name="Google Shape;439;p24"/>
              <p:cNvSpPr/>
              <p:nvPr/>
            </p:nvSpPr>
            <p:spPr>
              <a:xfrm>
                <a:off x="3175478" y="5404350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0" name="Google Shape;440;p24"/>
              <p:cNvSpPr/>
              <p:nvPr/>
            </p:nvSpPr>
            <p:spPr>
              <a:xfrm>
                <a:off x="3431984" y="5660855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1" name="Google Shape;441;p24"/>
              <p:cNvSpPr/>
              <p:nvPr/>
            </p:nvSpPr>
            <p:spPr>
              <a:xfrm>
                <a:off x="2918133" y="5147844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2" name="Google Shape;442;p24"/>
              <p:cNvSpPr/>
              <p:nvPr/>
            </p:nvSpPr>
            <p:spPr>
              <a:xfrm>
                <a:off x="2661627" y="5917361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3" name="Google Shape;443;p24"/>
              <p:cNvSpPr/>
              <p:nvPr/>
            </p:nvSpPr>
            <p:spPr>
              <a:xfrm>
                <a:off x="4459685" y="4121822"/>
                <a:ext cx="256500" cy="2565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44" name="Google Shape;444;p24"/>
            <p:cNvGrpSpPr/>
            <p:nvPr/>
          </p:nvGrpSpPr>
          <p:grpSpPr>
            <a:xfrm rot="10800000" flipH="1">
              <a:off x="5057224" y="4099754"/>
              <a:ext cx="1282527" cy="1043744"/>
              <a:chOff x="5577063" y="-266175"/>
              <a:chExt cx="1527000" cy="1242700"/>
            </a:xfrm>
          </p:grpSpPr>
          <p:sp>
            <p:nvSpPr>
              <p:cNvPr id="445" name="Google Shape;445;p24"/>
              <p:cNvSpPr/>
              <p:nvPr/>
            </p:nvSpPr>
            <p:spPr>
              <a:xfrm>
                <a:off x="58824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6" name="Google Shape;446;p24"/>
              <p:cNvSpPr/>
              <p:nvPr/>
            </p:nvSpPr>
            <p:spPr>
              <a:xfrm>
                <a:off x="61878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7" name="Google Shape;447;p24"/>
              <p:cNvSpPr/>
              <p:nvPr/>
            </p:nvSpPr>
            <p:spPr>
              <a:xfrm>
                <a:off x="64932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8" name="Google Shape;448;p24"/>
              <p:cNvSpPr/>
              <p:nvPr/>
            </p:nvSpPr>
            <p:spPr>
              <a:xfrm>
                <a:off x="6798663" y="392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49" name="Google Shape;449;p24"/>
              <p:cNvSpPr/>
              <p:nvPr/>
            </p:nvSpPr>
            <p:spPr>
              <a:xfrm>
                <a:off x="6493263" y="-26617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0" name="Google Shape;450;p24"/>
              <p:cNvSpPr/>
              <p:nvPr/>
            </p:nvSpPr>
            <p:spPr>
              <a:xfrm>
                <a:off x="6493263" y="3446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1" name="Google Shape;451;p24"/>
              <p:cNvSpPr/>
              <p:nvPr/>
            </p:nvSpPr>
            <p:spPr>
              <a:xfrm>
                <a:off x="6187863" y="6500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2" name="Google Shape;452;p24"/>
              <p:cNvSpPr/>
              <p:nvPr/>
            </p:nvSpPr>
            <p:spPr>
              <a:xfrm>
                <a:off x="5577063" y="671125"/>
                <a:ext cx="305400" cy="305400"/>
              </a:xfrm>
              <a:prstGeom prst="rect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8" r:id="rId6"/>
    <p:sldLayoutId id="2147483663" r:id="rId7"/>
    <p:sldLayoutId id="2147483664" r:id="rId8"/>
    <p:sldLayoutId id="2147483670" r:id="rId9"/>
    <p:sldLayoutId id="214748367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9"/>
          <p:cNvSpPr txBox="1">
            <a:spLocks noGrp="1"/>
          </p:cNvSpPr>
          <p:nvPr>
            <p:ph type="ctrTitle"/>
          </p:nvPr>
        </p:nvSpPr>
        <p:spPr>
          <a:xfrm>
            <a:off x="755576" y="1707654"/>
            <a:ext cx="7713900" cy="12510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4000" dirty="0" smtClean="0">
                <a:latin typeface="Segoe UI Variable Text Semibold" pitchFamily="2" charset="0"/>
              </a:rPr>
              <a:t>Спутниковый </a:t>
            </a:r>
            <a:r>
              <a:rPr lang="ru-RU" sz="4000" dirty="0" smtClean="0">
                <a:latin typeface="Segoe UI Variable Text Semibold" pitchFamily="2" charset="0"/>
              </a:rPr>
              <a:t>Поиск</a:t>
            </a:r>
            <a:endParaRPr sz="4000" b="0" dirty="0">
              <a:latin typeface="Segoe UI Variable Text Semibold" pitchFamily="2" charset="0"/>
            </a:endParaRPr>
          </a:p>
        </p:txBody>
      </p:sp>
      <p:sp>
        <p:nvSpPr>
          <p:cNvPr id="501" name="Google Shape;501;p29"/>
          <p:cNvSpPr txBox="1">
            <a:spLocks noGrp="1"/>
          </p:cNvSpPr>
          <p:nvPr>
            <p:ph type="subTitle" idx="1"/>
          </p:nvPr>
        </p:nvSpPr>
        <p:spPr>
          <a:xfrm>
            <a:off x="2203613" y="3102750"/>
            <a:ext cx="4736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Segoe UI Variable Text Semibold" pitchFamily="2" charset="0"/>
              </a:rPr>
              <a:t>Проект создал Виктор Уральский</a:t>
            </a:r>
            <a:endParaRPr dirty="0">
              <a:latin typeface="Segoe UI Variable Text Semibol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Segoe UI Variable Text Semibold" pitchFamily="2" charset="0"/>
              </a:rPr>
              <a:t>Введение</a:t>
            </a:r>
            <a:endParaRPr dirty="0">
              <a:latin typeface="Segoe UI Variable Text Semibold" pitchFamily="2" charset="0"/>
            </a:endParaRPr>
          </a:p>
        </p:txBody>
      </p:sp>
      <p:sp>
        <p:nvSpPr>
          <p:cNvPr id="563" name="Google Shape;563;p34"/>
          <p:cNvSpPr txBox="1">
            <a:spLocks noGrp="1"/>
          </p:cNvSpPr>
          <p:nvPr>
            <p:ph type="subTitle" idx="3"/>
          </p:nvPr>
        </p:nvSpPr>
        <p:spPr>
          <a:xfrm>
            <a:off x="1290763" y="2659463"/>
            <a:ext cx="2907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Segoe UI Variable Text Semibold" pitchFamily="2" charset="0"/>
              </a:rPr>
              <a:t>Мой проект представляет сайт, в котором пользователь играет в интерактивную игру, где надо угадывать город, показывающий со спутника.</a:t>
            </a:r>
            <a:endParaRPr dirty="0">
              <a:latin typeface="Segoe UI Variable Text Semibold" pitchFamily="2" charset="0"/>
            </a:endParaRPr>
          </a:p>
        </p:txBody>
      </p:sp>
      <p:sp>
        <p:nvSpPr>
          <p:cNvPr id="564" name="Google Shape;564;p34"/>
          <p:cNvSpPr txBox="1">
            <a:spLocks noGrp="1"/>
          </p:cNvSpPr>
          <p:nvPr>
            <p:ph type="subTitle" idx="1"/>
          </p:nvPr>
        </p:nvSpPr>
        <p:spPr>
          <a:xfrm>
            <a:off x="1290763" y="2273963"/>
            <a:ext cx="29076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 smtClean="0">
                <a:latin typeface="Segoe UI Variable Text Semibold" pitchFamily="2" charset="0"/>
              </a:rPr>
              <a:t>О </a:t>
            </a:r>
            <a:r>
              <a:rPr lang="ru-RU" dirty="0" smtClean="0">
                <a:latin typeface="Segoe UI Variable Text Semibold" pitchFamily="2" charset="0"/>
              </a:rPr>
              <a:t>Проекте</a:t>
            </a:r>
            <a:r>
              <a:rPr lang="en-US" dirty="0" smtClean="0">
                <a:latin typeface="Segoe UI Variable Text Semibold" pitchFamily="2" charset="0"/>
              </a:rPr>
              <a:t>:</a:t>
            </a:r>
            <a:endParaRPr lang="ru-RU" b="0" dirty="0">
              <a:latin typeface="Segoe UI Variable Text Semibold" pitchFamily="2" charset="0"/>
            </a:endParaRPr>
          </a:p>
        </p:txBody>
      </p:sp>
      <p:sp>
        <p:nvSpPr>
          <p:cNvPr id="565" name="Google Shape;565;p34"/>
          <p:cNvSpPr txBox="1">
            <a:spLocks noGrp="1"/>
          </p:cNvSpPr>
          <p:nvPr>
            <p:ph type="subTitle" idx="2"/>
          </p:nvPr>
        </p:nvSpPr>
        <p:spPr>
          <a:xfrm>
            <a:off x="4945638" y="2273963"/>
            <a:ext cx="29076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Segoe UI Variable Text Semibold" pitchFamily="2" charset="0"/>
              </a:rPr>
              <a:t>Цели проекта</a:t>
            </a:r>
            <a:r>
              <a:rPr lang="en-US" dirty="0" smtClean="0">
                <a:latin typeface="Segoe UI Variable Text Semibold" pitchFamily="2" charset="0"/>
              </a:rPr>
              <a:t>:</a:t>
            </a:r>
            <a:endParaRPr dirty="0">
              <a:latin typeface="Segoe UI Variable Text Semibold" pitchFamily="2" charset="0"/>
            </a:endParaRPr>
          </a:p>
        </p:txBody>
      </p:sp>
      <p:sp>
        <p:nvSpPr>
          <p:cNvPr id="566" name="Google Shape;566;p34"/>
          <p:cNvSpPr txBox="1">
            <a:spLocks noGrp="1"/>
          </p:cNvSpPr>
          <p:nvPr>
            <p:ph type="subTitle" idx="4"/>
          </p:nvPr>
        </p:nvSpPr>
        <p:spPr>
          <a:xfrm>
            <a:off x="4945638" y="2659463"/>
            <a:ext cx="29076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Segoe UI Variable Text Semibold" pitchFamily="2" charset="0"/>
              </a:rPr>
              <a:t>Целью проекта является создание игры, в которой пользователь сможет проявить свои знани</a:t>
            </a:r>
            <a:r>
              <a:rPr lang="ru-RU" dirty="0" smtClean="0">
                <a:latin typeface="Segoe UI Variable Text Semibold" pitchFamily="2" charset="0"/>
              </a:rPr>
              <a:t>я в структуре и городов или узнать об этом больше.</a:t>
            </a:r>
            <a:endParaRPr dirty="0">
              <a:latin typeface="Segoe UI Variable Text Semibold" pitchFamily="2" charset="0"/>
            </a:endParaRPr>
          </a:p>
        </p:txBody>
      </p:sp>
      <p:grpSp>
        <p:nvGrpSpPr>
          <p:cNvPr id="567" name="Google Shape;567;p34"/>
          <p:cNvGrpSpPr/>
          <p:nvPr/>
        </p:nvGrpSpPr>
        <p:grpSpPr>
          <a:xfrm>
            <a:off x="6228160" y="1858498"/>
            <a:ext cx="342580" cy="339271"/>
            <a:chOff x="5049725" y="1435050"/>
            <a:chExt cx="486550" cy="481850"/>
          </a:xfrm>
        </p:grpSpPr>
        <p:sp>
          <p:nvSpPr>
            <p:cNvPr id="568" name="Google Shape;568;p34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2" name="Google Shape;572;p34"/>
          <p:cNvGrpSpPr/>
          <p:nvPr/>
        </p:nvGrpSpPr>
        <p:grpSpPr>
          <a:xfrm>
            <a:off x="2574962" y="1858493"/>
            <a:ext cx="339200" cy="339271"/>
            <a:chOff x="5049725" y="2027900"/>
            <a:chExt cx="481750" cy="481850"/>
          </a:xfrm>
        </p:grpSpPr>
        <p:sp>
          <p:nvSpPr>
            <p:cNvPr id="573" name="Google Shape;573;p34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" name="Google Shape;574;p34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" name="Google Shape;575;p34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9"/>
          <p:cNvSpPr txBox="1">
            <a:spLocks noGrp="1"/>
          </p:cNvSpPr>
          <p:nvPr>
            <p:ph type="title"/>
          </p:nvPr>
        </p:nvSpPr>
        <p:spPr>
          <a:xfrm>
            <a:off x="721389" y="448056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 smtClean="0">
                <a:latin typeface="Segoe UI Variable Text Semibold" pitchFamily="2" charset="0"/>
              </a:rPr>
              <a:t>Скриншоты</a:t>
            </a:r>
            <a:r>
              <a:rPr lang="ru-RU" dirty="0" smtClean="0">
                <a:latin typeface="Segoe UI Variable Text Semibold" pitchFamily="2" charset="0"/>
              </a:rPr>
              <a:t> проекта</a:t>
            </a:r>
            <a:endParaRPr dirty="0">
              <a:latin typeface="Segoe UI Variable Text Semibold" pitchFamily="2" charset="0"/>
            </a:endParaRPr>
          </a:p>
        </p:txBody>
      </p:sp>
      <p:pic>
        <p:nvPicPr>
          <p:cNvPr id="1028" name="Picture 4" descr="C:\Users\viktor\Pictures\Screenshots\Снимок экрана 2025-04-10 22084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7504" y="1131590"/>
            <a:ext cx="4355744" cy="2322004"/>
          </a:xfrm>
          <a:prstGeom prst="rect">
            <a:avLst/>
          </a:prstGeom>
          <a:noFill/>
        </p:spPr>
      </p:pic>
      <p:pic>
        <p:nvPicPr>
          <p:cNvPr id="1029" name="Picture 5" descr="C:\Users\viktor\Pictures\Screenshots\Снимок экрана 2025-04-10 22091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8024" y="2355726"/>
            <a:ext cx="4248472" cy="230880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Segoe UI Variable Text Semibold" pitchFamily="2" charset="0"/>
              </a:rPr>
              <a:t>Ресурсы проекта и итог</a:t>
            </a:r>
            <a:endParaRPr dirty="0">
              <a:latin typeface="Segoe UI Variable Text Semibold" pitchFamily="2" charset="0"/>
            </a:endParaRPr>
          </a:p>
        </p:txBody>
      </p:sp>
      <p:sp>
        <p:nvSpPr>
          <p:cNvPr id="838" name="Google Shape;838;p50"/>
          <p:cNvSpPr txBox="1">
            <a:spLocks noGrp="1"/>
          </p:cNvSpPr>
          <p:nvPr>
            <p:ph type="body" idx="2"/>
          </p:nvPr>
        </p:nvSpPr>
        <p:spPr>
          <a:xfrm>
            <a:off x="4871800" y="1554471"/>
            <a:ext cx="3557100" cy="14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Segoe UI Variable Text Semibold" pitchFamily="2" charset="0"/>
              </a:rPr>
              <a:t>Итог</a:t>
            </a:r>
            <a:r>
              <a:rPr lang="en-US" b="1" dirty="0" smtClean="0">
                <a:latin typeface="Segoe UI Variable Text Semibold" pitchFamily="2" charset="0"/>
              </a:rPr>
              <a:t>:</a:t>
            </a:r>
          </a:p>
          <a:p>
            <a:pPr>
              <a:spcBef>
                <a:spcPts val="1000"/>
              </a:spcBef>
              <a:buClr>
                <a:schemeClr val="dk1"/>
              </a:buClr>
              <a:buFont typeface="Assistant"/>
              <a:buChar char="●"/>
            </a:pPr>
            <a:r>
              <a:rPr lang="ru-RU" dirty="0" smtClean="0">
                <a:latin typeface="Segoe UI Variable Text Semibold" pitchFamily="2" charset="0"/>
              </a:rPr>
              <a:t>В процессе разработки этого проекта я </a:t>
            </a:r>
            <a:r>
              <a:rPr lang="ru-RU" dirty="0" smtClean="0">
                <a:latin typeface="Segoe UI Variable Text Semibold" pitchFamily="2" charset="0"/>
              </a:rPr>
              <a:t>освоил тонкости разработки сайта, а также научился работать с </a:t>
            </a:r>
            <a:r>
              <a:rPr lang="ru-RU" dirty="0" smtClean="0">
                <a:latin typeface="Segoe UI Variable Text Semibold" pitchFamily="2" charset="0"/>
              </a:rPr>
              <a:t>интерфейсом программирования приложений</a:t>
            </a:r>
            <a:endParaRPr lang="en-US" b="1" dirty="0" smtClean="0">
              <a:latin typeface="Segoe UI Variable Text Semibold" pitchFamily="2" charset="0"/>
            </a:endParaRPr>
          </a:p>
        </p:txBody>
      </p:sp>
      <p:sp>
        <p:nvSpPr>
          <p:cNvPr id="839" name="Google Shape;839;p50"/>
          <p:cNvSpPr txBox="1">
            <a:spLocks noGrp="1"/>
          </p:cNvSpPr>
          <p:nvPr>
            <p:ph type="body" idx="1"/>
          </p:nvPr>
        </p:nvSpPr>
        <p:spPr>
          <a:xfrm>
            <a:off x="715100" y="1558275"/>
            <a:ext cx="3558900" cy="14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latin typeface="Segoe UI Variable Text Semibold" pitchFamily="2" charset="0"/>
              </a:rPr>
              <a:t>В проекте я использовал</a:t>
            </a:r>
            <a:r>
              <a:rPr lang="en-US" b="1" dirty="0" smtClean="0">
                <a:latin typeface="Segoe UI Variable Text Semibold" pitchFamily="2" charset="0"/>
              </a:rPr>
              <a:t>:</a:t>
            </a:r>
            <a:endParaRPr dirty="0" smtClean="0">
              <a:latin typeface="Segoe UI Variable Text Semibold" pitchFamily="2" charset="0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</a:pPr>
            <a:r>
              <a:rPr lang="en-US" dirty="0" smtClean="0">
                <a:latin typeface="Segoe UI Variable Text Semibold" pitchFamily="2" charset="0"/>
              </a:rPr>
              <a:t>Python</a:t>
            </a:r>
          </a:p>
          <a:p>
            <a:pPr lvl="0">
              <a:spcBef>
                <a:spcPts val="1000"/>
              </a:spcBef>
              <a:buClr>
                <a:schemeClr val="dk1"/>
              </a:buClr>
              <a:buFont typeface="Assistant"/>
              <a:buChar char="●"/>
            </a:pPr>
            <a:r>
              <a:rPr lang="en-US" dirty="0" smtClean="0">
                <a:latin typeface="Segoe UI Variable Text Semibold" pitchFamily="2" charset="0"/>
              </a:rPr>
              <a:t>JavaScript </a:t>
            </a:r>
          </a:p>
          <a:p>
            <a:pPr lvl="0">
              <a:spcBef>
                <a:spcPts val="1000"/>
              </a:spcBef>
              <a:buClr>
                <a:schemeClr val="dk1"/>
              </a:buClr>
              <a:buFont typeface="Assistant"/>
              <a:buChar char="●"/>
            </a:pPr>
            <a:r>
              <a:rPr lang="en-US" dirty="0" smtClean="0">
                <a:latin typeface="Segoe UI Variable Text Semibold" pitchFamily="2" charset="0"/>
              </a:rPr>
              <a:t>Flask</a:t>
            </a:r>
            <a:endParaRPr lang="ru-RU" dirty="0" smtClean="0">
              <a:latin typeface="Segoe UI Variable Text Semibold" pitchFamily="2" charset="0"/>
            </a:endParaRPr>
          </a:p>
          <a:p>
            <a:pPr>
              <a:spcBef>
                <a:spcPts val="1000"/>
              </a:spcBef>
              <a:buClr>
                <a:schemeClr val="dk1"/>
              </a:buClr>
              <a:buFont typeface="Assistant"/>
              <a:buChar char="●"/>
            </a:pPr>
            <a:r>
              <a:rPr lang="ru-RU" dirty="0" smtClean="0">
                <a:latin typeface="Segoe UI Variable Text Semibold" pitchFamily="2" charset="0"/>
              </a:rPr>
              <a:t>В проекте с целью получения </a:t>
            </a:r>
            <a:r>
              <a:rPr lang="ru-RU" dirty="0" smtClean="0">
                <a:latin typeface="Segoe UI Variable Text Semibold" pitchFamily="2" charset="0"/>
              </a:rPr>
              <a:t>спутниковый, </a:t>
            </a:r>
            <a:r>
              <a:rPr lang="ru-RU" dirty="0" smtClean="0">
                <a:latin typeface="Segoe UI Variable Text Semibold" pitchFamily="2" charset="0"/>
              </a:rPr>
              <a:t>а также </a:t>
            </a:r>
            <a:r>
              <a:rPr lang="ru-RU" dirty="0" smtClean="0">
                <a:latin typeface="Segoe UI Variable Text Semibold" pitchFamily="2" charset="0"/>
              </a:rPr>
              <a:t>интерактивной карты местность </a:t>
            </a:r>
            <a:r>
              <a:rPr lang="ru-RU" dirty="0" smtClean="0">
                <a:latin typeface="Segoe UI Variable Text Semibold" pitchFamily="2" charset="0"/>
              </a:rPr>
              <a:t>были задействованы </a:t>
            </a:r>
            <a:r>
              <a:rPr lang="en-US" dirty="0" err="1" smtClean="0">
                <a:latin typeface="Segoe UI Variable Text Semibold" pitchFamily="2" charset="0"/>
              </a:rPr>
              <a:t>geosearch</a:t>
            </a:r>
            <a:r>
              <a:rPr lang="en-US" dirty="0" smtClean="0">
                <a:latin typeface="Segoe UI Variable Text Semibold" pitchFamily="2" charset="0"/>
              </a:rPr>
              <a:t> </a:t>
            </a:r>
            <a:r>
              <a:rPr lang="en-US" dirty="0" err="1" smtClean="0">
                <a:latin typeface="Segoe UI Variable Text Semibold" pitchFamily="2" charset="0"/>
              </a:rPr>
              <a:t>api</a:t>
            </a:r>
            <a:r>
              <a:rPr lang="en-US" u="sng" dirty="0" smtClean="0">
                <a:latin typeface="Segoe UI Variable Text Semibold" pitchFamily="2" charset="0"/>
              </a:rPr>
              <a:t>, </a:t>
            </a:r>
            <a:r>
              <a:rPr lang="en-US" b="1" dirty="0" smtClean="0">
                <a:latin typeface="Segoe UI Variable Text Semibold" pitchFamily="2" charset="0"/>
              </a:rPr>
              <a:t>JavaScript </a:t>
            </a:r>
            <a:r>
              <a:rPr lang="en-US" b="1" dirty="0" err="1" smtClean="0">
                <a:latin typeface="Segoe UI Variable Text Semibold" pitchFamily="2" charset="0"/>
              </a:rPr>
              <a:t>api</a:t>
            </a:r>
            <a:r>
              <a:rPr lang="en-US" b="1" dirty="0" smtClean="0">
                <a:latin typeface="Segoe UI Variable Text Semibold" pitchFamily="2" charset="0"/>
              </a:rPr>
              <a:t> </a:t>
            </a:r>
            <a:r>
              <a:rPr lang="ru-RU" b="1" dirty="0" smtClean="0">
                <a:latin typeface="Segoe UI Variable Text Semibold" pitchFamily="2" charset="0"/>
              </a:rPr>
              <a:t>от </a:t>
            </a:r>
            <a:r>
              <a:rPr lang="ru-RU" b="1" dirty="0" err="1" smtClean="0">
                <a:latin typeface="Segoe UI Variable Text Semibold" pitchFamily="2" charset="0"/>
              </a:rPr>
              <a:t>Яндекса</a:t>
            </a:r>
            <a:endParaRPr lang="en-US" b="1" dirty="0" smtClean="0">
              <a:latin typeface="Segoe UI Variable Text Semibold" pitchFamily="2" charset="0"/>
            </a:endParaRPr>
          </a:p>
          <a:p>
            <a:pPr lvl="0">
              <a:spcBef>
                <a:spcPts val="1000"/>
              </a:spcBef>
              <a:buClr>
                <a:schemeClr val="dk1"/>
              </a:buClr>
              <a:buFont typeface="Assistant"/>
              <a:buChar char="●"/>
            </a:pPr>
            <a:endParaRPr dirty="0">
              <a:latin typeface="Segoe UI Variable Text Semibold" pitchFamily="2" charset="0"/>
            </a:endParaRPr>
          </a:p>
        </p:txBody>
      </p:sp>
      <p:sp>
        <p:nvSpPr>
          <p:cNvPr id="840" name="Google Shape;840;p50"/>
          <p:cNvSpPr txBox="1"/>
          <p:nvPr/>
        </p:nvSpPr>
        <p:spPr>
          <a:xfrm>
            <a:off x="715100" y="1252728"/>
            <a:ext cx="7519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lean Aesthetic Style Marketing Plan by Slidesgo">
  <a:themeElements>
    <a:clrScheme name="Simple Light">
      <a:dk1>
        <a:srgbClr val="494949"/>
      </a:dk1>
      <a:lt1>
        <a:srgbClr val="F3F3F3"/>
      </a:lt1>
      <a:dk2>
        <a:srgbClr val="52514D"/>
      </a:dk2>
      <a:lt2>
        <a:srgbClr val="807F7A"/>
      </a:lt2>
      <a:accent1>
        <a:srgbClr val="A1A1A1"/>
      </a:accent1>
      <a:accent2>
        <a:srgbClr val="CCCCC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94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114</Words>
  <Application>Microsoft Office PowerPoint</Application>
  <PresentationFormat>Экран (16:9)</PresentationFormat>
  <Paragraphs>16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Arial</vt:lpstr>
      <vt:lpstr>Segoe UI Variable Text Semibold</vt:lpstr>
      <vt:lpstr>Sora</vt:lpstr>
      <vt:lpstr>Assistant</vt:lpstr>
      <vt:lpstr>Nunito</vt:lpstr>
      <vt:lpstr>Clean Aesthetic Style Marketing Plan by Slidesgo</vt:lpstr>
      <vt:lpstr>Спутниковый Поиск</vt:lpstr>
      <vt:lpstr>Введение</vt:lpstr>
      <vt:lpstr>Скриншоты проекта</vt:lpstr>
      <vt:lpstr>Ресурсы проекта и итог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Спутниковый Поиск</dc:title>
  <dc:creator>Viktor</dc:creator>
  <cp:lastModifiedBy>саша</cp:lastModifiedBy>
  <cp:revision>7</cp:revision>
  <dcterms:modified xsi:type="dcterms:W3CDTF">2025-04-10T19:13:34Z</dcterms:modified>
</cp:coreProperties>
</file>